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3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296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57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283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89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052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1997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621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46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172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014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358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E6D8B-409D-4B02-ACD3-9FBCA303AFAB}" type="datetimeFigureOut">
              <a:rPr lang="ko-KR" altLang="en-US" smtClean="0"/>
              <a:t>2022-10-03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A8D6C-4E2D-4161-B230-366E9CA0FEE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" y="0"/>
            <a:ext cx="12187486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30925" y="233938"/>
            <a:ext cx="11861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Plenary</a:t>
            </a:r>
            <a:r>
              <a:rPr lang="en-US" altLang="ko-KR" sz="2000" b="1" baseline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Speaker Recommendation Form</a:t>
            </a:r>
            <a:r>
              <a:rPr lang="ko-KR" altLang="en-US" sz="2000" b="1" baseline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ko-KR" altLang="en-US" sz="1200" b="0" spc="0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5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679176"/>
              </p:ext>
            </p:extLst>
          </p:nvPr>
        </p:nvGraphicFramePr>
        <p:xfrm>
          <a:off x="1065486" y="1079864"/>
          <a:ext cx="10217781" cy="4914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354">
                  <a:extLst>
                    <a:ext uri="{9D8B030D-6E8A-4147-A177-3AD203B41FA5}">
                      <a16:colId xmlns:a16="http://schemas.microsoft.com/office/drawing/2014/main" val="795893556"/>
                    </a:ext>
                  </a:extLst>
                </a:gridCol>
                <a:gridCol w="7991427">
                  <a:extLst>
                    <a:ext uri="{9D8B030D-6E8A-4147-A177-3AD203B41FA5}">
                      <a16:colId xmlns:a16="http://schemas.microsoft.com/office/drawing/2014/main" val="4062562448"/>
                    </a:ext>
                  </a:extLst>
                </a:gridCol>
              </a:tblGrid>
              <a:tr h="621958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Name of Speaker being nominated</a:t>
                      </a:r>
                      <a:endParaRPr lang="ko-KR" altLang="en-US" sz="14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ts val="1800"/>
                        </a:lnSpc>
                      </a:pPr>
                      <a:endParaRPr lang="ko-KR" altLang="en-US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386600"/>
                  </a:ext>
                </a:extLst>
              </a:tr>
              <a:tr h="458285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Gender</a:t>
                      </a:r>
                      <a:endParaRPr lang="ko-KR" altLang="en-US" sz="14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ts val="1800"/>
                        </a:lnSpc>
                      </a:pPr>
                      <a:endParaRPr lang="ko-KR" altLang="en-US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75779"/>
                  </a:ext>
                </a:extLst>
              </a:tr>
              <a:tr h="458285"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Country/Region</a:t>
                      </a:r>
                      <a:endParaRPr lang="ko-KR" altLang="en-US" sz="14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ts val="1800"/>
                        </a:lnSpc>
                      </a:pPr>
                      <a:endParaRPr lang="ko-KR" altLang="en-US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243471"/>
                  </a:ext>
                </a:extLst>
              </a:tr>
              <a:tr h="1545552"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Affiliation</a:t>
                      </a:r>
                      <a:endParaRPr lang="ko-KR" altLang="en-US" sz="14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fontAlgn="base">
                        <a:lnSpc>
                          <a:spcPts val="1800"/>
                        </a:lnSpc>
                        <a:buFont typeface="Arial" panose="020B0604020202020204" pitchFamily="34" charset="0"/>
                        <a:buNone/>
                      </a:pPr>
                      <a:endParaRPr lang="en-US" altLang="ko-KR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513187"/>
                  </a:ext>
                </a:extLst>
              </a:tr>
              <a:tr h="563514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Publications (H-index)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219802"/>
                  </a:ext>
                </a:extLst>
              </a:tr>
              <a:tr h="809024"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Research area/contributions</a:t>
                      </a:r>
                      <a:endParaRPr lang="ko-KR" altLang="en-US" sz="14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>
                        <a:lnSpc>
                          <a:spcPts val="1800"/>
                        </a:lnSpc>
                        <a:buFont typeface="Arial" panose="020B0604020202020204" pitchFamily="34" charset="0"/>
                        <a:buNone/>
                      </a:pPr>
                      <a:endParaRPr lang="en-US" altLang="ko-KR" sz="12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669790"/>
                  </a:ext>
                </a:extLst>
              </a:tr>
              <a:tr h="4582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b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Nominator</a:t>
                      </a:r>
                      <a:endParaRPr lang="ko-KR" altLang="en-US" sz="14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ts val="180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818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65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DEXCO</dc:creator>
  <cp:lastModifiedBy>Clifford, Amanda</cp:lastModifiedBy>
  <cp:revision>7</cp:revision>
  <dcterms:created xsi:type="dcterms:W3CDTF">2022-07-27T01:00:48Z</dcterms:created>
  <dcterms:modified xsi:type="dcterms:W3CDTF">2022-10-03T18:31:45Z</dcterms:modified>
</cp:coreProperties>
</file>